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7" r:id="rId2"/>
    <p:sldId id="266" r:id="rId3"/>
    <p:sldId id="260" r:id="rId4"/>
    <p:sldId id="262" r:id="rId5"/>
    <p:sldId id="263" r:id="rId6"/>
    <p:sldId id="264" r:id="rId7"/>
    <p:sldId id="267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0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2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751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4301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75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30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5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0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6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8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9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3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6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7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9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0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46754" y="0"/>
            <a:ext cx="48563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Чтобы дети не знали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Неудачи в судьбе,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Научите их,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взрослые,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Соблюдать ПДД!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Детям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счастья желая,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Объясним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: что и где,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И научим, играя,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Соблюдать ПДД!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Поучаствуем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дружно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В каждой детской судьбе,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И совместно научим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Соблюдать ПДД!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0" y="3367580"/>
            <a:ext cx="3308325" cy="3142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8820" y="5508661"/>
            <a:ext cx="697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Добрый день, уважаемые коллеги!  Вас приветствует</a:t>
            </a:r>
          </a:p>
          <a:p>
            <a:r>
              <a:rPr lang="ru-RU" dirty="0" smtClean="0"/>
              <a:t>МБДОУ детский сад №15 , группа «Капельки»</a:t>
            </a:r>
          </a:p>
          <a:p>
            <a:r>
              <a:rPr lang="ru-RU" dirty="0" smtClean="0"/>
              <a:t>Воспитатели: </a:t>
            </a:r>
            <a:r>
              <a:rPr lang="ru-RU" dirty="0" err="1" smtClean="0"/>
              <a:t>Гераськина</a:t>
            </a:r>
            <a:r>
              <a:rPr lang="ru-RU" dirty="0" smtClean="0"/>
              <a:t> Надежда Леонидовна, </a:t>
            </a:r>
          </a:p>
          <a:p>
            <a:r>
              <a:rPr lang="ru-RU" dirty="0" smtClean="0"/>
              <a:t>                     </a:t>
            </a:r>
            <a:r>
              <a:rPr lang="ru-RU" dirty="0" err="1" smtClean="0"/>
              <a:t>Карсакова</a:t>
            </a:r>
            <a:r>
              <a:rPr lang="ru-RU" dirty="0" smtClean="0"/>
              <a:t>  </a:t>
            </a:r>
            <a:r>
              <a:rPr lang="ru-RU" smtClean="0"/>
              <a:t>Валентина  </a:t>
            </a:r>
            <a:r>
              <a:rPr lang="ru-RU" smtClean="0"/>
              <a:t>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9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005" y="480149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В нашей группе ведется большая работа по знакомству детей с основными правилами дорожного движения, ведь правила дорожные детям знать положено! И не только твердо знать, но еще и соблюдать!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30" y="147275"/>
            <a:ext cx="5247984" cy="4544646"/>
          </a:xfrm>
        </p:spPr>
      </p:pic>
    </p:spTree>
    <p:extLst>
      <p:ext uri="{BB962C8B-B14F-4D97-AF65-F5344CB8AC3E}">
        <p14:creationId xmlns:p14="http://schemas.microsoft.com/office/powerpoint/2010/main" val="37423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684" y="243218"/>
            <a:ext cx="8596668" cy="1320800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В нашей группе оформлен уголок безопасности по ПДД. Он находится в непосредственной доступности для детей, поэтому они в любое время могут самостоятельно играть там и знакомиться с правилами дорожного движения.</a:t>
            </a: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5" y="2179184"/>
            <a:ext cx="5354502" cy="4015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64" y="2179184"/>
            <a:ext cx="5349302" cy="40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379" y="4642351"/>
            <a:ext cx="9317330" cy="1841575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Все дидактические материалы представлены в игровой форме, соответствуют возрастным особенностям детей и их интересам.</a:t>
            </a:r>
            <a:b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Материал находится в доступности. Игры проходят как самостоятельно детьми, так и под руководством воспитателей. </a:t>
            </a: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83" y="401061"/>
            <a:ext cx="3003079" cy="400410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34" y="401061"/>
            <a:ext cx="3003080" cy="4004107"/>
          </a:xfrm>
        </p:spPr>
      </p:pic>
    </p:spTree>
    <p:extLst>
      <p:ext uri="{BB962C8B-B14F-4D97-AF65-F5344CB8AC3E}">
        <p14:creationId xmlns:p14="http://schemas.microsoft.com/office/powerpoint/2010/main" val="2485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204" y="5010864"/>
            <a:ext cx="9340196" cy="13208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Для наглядности, привлечения внимания и интереса детей нами были изготовлены макеты уличного перекрестка со светофорами, с домами, с зонами отдыха, что помогает объяснять детям правила дорожного движения. </a:t>
            </a: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4" y="228879"/>
            <a:ext cx="3273134" cy="436418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/>
          <a:stretch/>
        </p:blipFill>
        <p:spPr>
          <a:xfrm>
            <a:off x="4900412" y="228879"/>
            <a:ext cx="4390792" cy="43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735" y="4778189"/>
            <a:ext cx="10271665" cy="2079811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Уголок безопасности пользуется большим спросом у детей. Он одинаково интересен как для мальчиков, так и для девочек. Макет помогает организовывать сюжетные игры с машинками, пассажирами и развивает воображение и фантазию. </a:t>
            </a:r>
            <a:b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/>
          <a:stretch/>
        </p:blipFill>
        <p:spPr>
          <a:xfrm rot="5400000">
            <a:off x="568220" y="692873"/>
            <a:ext cx="4376128" cy="36314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b="5475"/>
          <a:stretch/>
        </p:blipFill>
        <p:spPr>
          <a:xfrm rot="5400000">
            <a:off x="5103042" y="503132"/>
            <a:ext cx="4306894" cy="39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471053"/>
            <a:ext cx="9588882" cy="942111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tx1"/>
                </a:solidFill>
              </a:rPr>
              <a:t>В уголке есть атрибуты для сюжетно- ролевых игр: парковка, костюм инспектора ДПС, пешеходная </a:t>
            </a:r>
            <a:r>
              <a:rPr lang="ru-RU" sz="2200" dirty="0">
                <a:solidFill>
                  <a:schemeClr val="tx1"/>
                </a:solidFill>
              </a:rPr>
              <a:t>дорожка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5482" r="14315" b="5015"/>
          <a:stretch/>
        </p:blipFill>
        <p:spPr>
          <a:xfrm rot="5400000">
            <a:off x="-211185" y="2782842"/>
            <a:ext cx="3881437" cy="263693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9" y="2160588"/>
            <a:ext cx="2911077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6061" r="24659" b="10505"/>
          <a:stretch/>
        </p:blipFill>
        <p:spPr>
          <a:xfrm>
            <a:off x="3587041" y="2427212"/>
            <a:ext cx="4799342" cy="33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72353" y="1606009"/>
            <a:ext cx="3933693" cy="217195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Правила дорожные </a:t>
            </a:r>
            <a:b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Не так уж и сложны, </a:t>
            </a:r>
            <a:b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Только в жизни правила </a:t>
            </a:r>
            <a:b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Очень всем нужны!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62" y="539356"/>
            <a:ext cx="4305261" cy="4305261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828799" y="5086665"/>
            <a:ext cx="7207624" cy="986455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Спасибо за внимание! 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304</TotalTime>
  <Words>204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Презентация PowerPoint</vt:lpstr>
      <vt:lpstr>В нашей группе ведется большая работа по знакомству детей с основными правилами дорожного движения, ведь правила дорожные детям знать положено! И не только твердо знать, но еще и соблюдать!</vt:lpstr>
      <vt:lpstr>В нашей группе оформлен уголок безопасности по ПДД. Он находится в непосредственной доступности для детей, поэтому они в любое время могут самостоятельно играть там и знакомиться с правилами дорожного движения.</vt:lpstr>
      <vt:lpstr>Все дидактические материалы представлены в игровой форме, соответствуют возрастным особенностям детей и их интересам. Материал находится в доступности. Игры проходят как самостоятельно детьми, так и под руководством воспитателей. </vt:lpstr>
      <vt:lpstr>Для наглядности, привлечения внимания и интереса детей нами были изготовлены макеты уличного перекрестка со светофорами, с домами, с зонами отдыха, что помогает объяснять детям правила дорожного движения. </vt:lpstr>
      <vt:lpstr>Уголок безопасности пользуется большим спросом у детей. Он одинаково интересен как для мальчиков, так и для девочек. Макет помогает организовывать сюжетные игры с машинками, пассажирами и развивает воображение и фантазию.     </vt:lpstr>
      <vt:lpstr>В уголке есть атрибуты для сюжетно- ролевых игр: парковка, костюм инспектора ДПС, пешеходная дорожка</vt:lpstr>
      <vt:lpstr>Правила дорожные  Не так уж и сложны,  Только в жизни правила  Очень всем нужны!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Вундеркинды</cp:lastModifiedBy>
  <cp:revision>33</cp:revision>
  <dcterms:created xsi:type="dcterms:W3CDTF">2020-12-09T13:26:30Z</dcterms:created>
  <dcterms:modified xsi:type="dcterms:W3CDTF">2022-12-16T06:50:58Z</dcterms:modified>
</cp:coreProperties>
</file>